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5" r:id="rId3"/>
    <p:sldId id="258" r:id="rId4"/>
    <p:sldId id="259" r:id="rId5"/>
    <p:sldId id="257" r:id="rId6"/>
    <p:sldId id="261" r:id="rId7"/>
    <p:sldId id="260" r:id="rId8"/>
    <p:sldId id="262" r:id="rId9"/>
    <p:sldId id="263" r:id="rId10"/>
    <p:sldId id="264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24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B9CF-E4B1-480D-A43B-0935A84C46FF}" type="datetimeFigureOut">
              <a:rPr lang="en-AU" smtClean="0"/>
              <a:t>4/08/2015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6B56316-2DF4-41B7-A814-E2CE7DC3FC32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B9CF-E4B1-480D-A43B-0935A84C46FF}" type="datetimeFigureOut">
              <a:rPr lang="en-AU" smtClean="0"/>
              <a:t>4/08/2015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56316-2DF4-41B7-A814-E2CE7DC3FC32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B9CF-E4B1-480D-A43B-0935A84C46FF}" type="datetimeFigureOut">
              <a:rPr lang="en-AU" smtClean="0"/>
              <a:t>4/08/2015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56316-2DF4-41B7-A814-E2CE7DC3FC32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B9CF-E4B1-480D-A43B-0935A84C46FF}" type="datetimeFigureOut">
              <a:rPr lang="en-AU" smtClean="0"/>
              <a:t>4/08/2015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56316-2DF4-41B7-A814-E2CE7DC3FC32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B9CF-E4B1-480D-A43B-0935A84C46FF}" type="datetimeFigureOut">
              <a:rPr lang="en-AU" smtClean="0"/>
              <a:t>4/08/2015</a:t>
            </a:fld>
            <a:endParaRPr lang="en-A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B56316-2DF4-41B7-A814-E2CE7DC3FC32}" type="slidenum">
              <a:rPr lang="en-AU" smtClean="0"/>
              <a:t>‹#›</a:t>
            </a:fld>
            <a:endParaRPr lang="en-A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B9CF-E4B1-480D-A43B-0935A84C46FF}" type="datetimeFigureOut">
              <a:rPr lang="en-AU" smtClean="0"/>
              <a:t>4/08/2015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56316-2DF4-41B7-A814-E2CE7DC3FC32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B9CF-E4B1-480D-A43B-0935A84C46FF}" type="datetimeFigureOut">
              <a:rPr lang="en-AU" smtClean="0"/>
              <a:t>4/08/2015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56316-2DF4-41B7-A814-E2CE7DC3FC32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B9CF-E4B1-480D-A43B-0935A84C46FF}" type="datetimeFigureOut">
              <a:rPr lang="en-AU" smtClean="0"/>
              <a:t>4/08/2015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56316-2DF4-41B7-A814-E2CE7DC3FC32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B9CF-E4B1-480D-A43B-0935A84C46FF}" type="datetimeFigureOut">
              <a:rPr lang="en-AU" smtClean="0"/>
              <a:t>4/08/2015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56316-2DF4-41B7-A814-E2CE7DC3FC32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B9CF-E4B1-480D-A43B-0935A84C46FF}" type="datetimeFigureOut">
              <a:rPr lang="en-AU" smtClean="0"/>
              <a:t>4/08/2015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56316-2DF4-41B7-A814-E2CE7DC3FC32}" type="slidenum">
              <a:rPr lang="en-AU" smtClean="0"/>
              <a:t>‹#›</a:t>
            </a:fld>
            <a:endParaRPr lang="en-A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B9CF-E4B1-480D-A43B-0935A84C46FF}" type="datetimeFigureOut">
              <a:rPr lang="en-AU" smtClean="0"/>
              <a:t>4/08/2015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6B56316-2DF4-41B7-A814-E2CE7DC3FC32}" type="slidenum">
              <a:rPr lang="en-AU" smtClean="0"/>
              <a:t>‹#›</a:t>
            </a:fld>
            <a:endParaRPr lang="en-A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8556B9CF-E4B1-480D-A43B-0935A84C46FF}" type="datetimeFigureOut">
              <a:rPr lang="en-AU" smtClean="0"/>
              <a:t>4/08/2015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06B56316-2DF4-41B7-A814-E2CE7DC3FC32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youtube.com/watch?v=tShavGuo0_E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-387424"/>
            <a:ext cx="7772400" cy="4571999"/>
          </a:xfrm>
        </p:spPr>
        <p:txBody>
          <a:bodyPr/>
          <a:lstStyle/>
          <a:p>
            <a:r>
              <a:rPr lang="en-AU" dirty="0" smtClean="0"/>
              <a:t>Public Speaking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3789040"/>
            <a:ext cx="2818656" cy="2313889"/>
          </a:xfrm>
        </p:spPr>
        <p:txBody>
          <a:bodyPr/>
          <a:lstStyle/>
          <a:p>
            <a:r>
              <a:rPr lang="en-AU" dirty="0" smtClean="0"/>
              <a:t>How do I speak well and kick those nerves!?</a:t>
            </a:r>
            <a:endParaRPr lang="en-AU" dirty="0"/>
          </a:p>
        </p:txBody>
      </p:sp>
      <p:pic>
        <p:nvPicPr>
          <p:cNvPr id="9218" name="Picture 2" descr="http://31.media.tumblr.com/tumblr_lu1ta6Dn2S1qbmx3c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405956"/>
            <a:ext cx="4402460" cy="324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32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93" y="116632"/>
            <a:ext cx="5791200" cy="759614"/>
          </a:xfrm>
        </p:spPr>
        <p:txBody>
          <a:bodyPr/>
          <a:lstStyle/>
          <a:p>
            <a:r>
              <a:rPr lang="en-AU" dirty="0" smtClean="0"/>
              <a:t>Posture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93" y="876247"/>
            <a:ext cx="7620000" cy="2408738"/>
          </a:xfrm>
        </p:spPr>
        <p:txBody>
          <a:bodyPr/>
          <a:lstStyle/>
          <a:p>
            <a:r>
              <a:rPr lang="en-AU" dirty="0" smtClean="0"/>
              <a:t>This one is really simple. Stand up </a:t>
            </a:r>
            <a:r>
              <a:rPr lang="en-AU" dirty="0" smtClean="0"/>
              <a:t>straight, don’t slouch!</a:t>
            </a:r>
            <a:endParaRPr lang="en-AU" dirty="0" smtClean="0"/>
          </a:p>
          <a:p>
            <a:endParaRPr lang="en-AU" dirty="0"/>
          </a:p>
          <a:p>
            <a:r>
              <a:rPr lang="en-AU" dirty="0" smtClean="0"/>
              <a:t>Slouching and leaning makes you look nervous and makes your speech seem informal. </a:t>
            </a:r>
            <a:r>
              <a:rPr lang="en-AU" dirty="0" smtClean="0"/>
              <a:t>It also makes your audience feel like you don’t want to be there, which detracts from the effect of your speech.</a:t>
            </a:r>
            <a:endParaRPr lang="en-AU" dirty="0"/>
          </a:p>
        </p:txBody>
      </p:sp>
      <p:pic>
        <p:nvPicPr>
          <p:cNvPr id="8194" name="Picture 2" descr="http://www.brainlesstales.com/images/2012/Nov/bad-pos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429000"/>
            <a:ext cx="4032547" cy="329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36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 a More Confident Public Speak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188640"/>
            <a:ext cx="8672964" cy="48785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01181" y="6309320"/>
            <a:ext cx="2151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hlinkClick r:id="rId5"/>
              </a:rPr>
              <a:t>YouTube Video link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2946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What to focus on</a:t>
            </a:r>
            <a:endParaRPr lang="en-AU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AU" dirty="0" smtClean="0"/>
              <a:t>Most people dislike public speaking, particularly when they are young – you are not alone!</a:t>
            </a:r>
            <a:br>
              <a:rPr lang="en-AU" dirty="0" smtClean="0"/>
            </a:br>
            <a:endParaRPr lang="en-AU" dirty="0" smtClean="0"/>
          </a:p>
          <a:p>
            <a:r>
              <a:rPr lang="en-AU" dirty="0" smtClean="0"/>
              <a:t>But what should you focus on when you are in front of an audience (besides bursting into tears or laughter)?</a:t>
            </a:r>
            <a:br>
              <a:rPr lang="en-AU" dirty="0" smtClean="0"/>
            </a:br>
            <a:endParaRPr lang="en-AU" dirty="0" smtClean="0"/>
          </a:p>
          <a:p>
            <a:r>
              <a:rPr lang="en-AU" dirty="0" smtClean="0"/>
              <a:t>Volume</a:t>
            </a:r>
          </a:p>
          <a:p>
            <a:r>
              <a:rPr lang="en-AU" dirty="0" smtClean="0"/>
              <a:t>Pitch</a:t>
            </a:r>
          </a:p>
          <a:p>
            <a:r>
              <a:rPr lang="en-AU" dirty="0" smtClean="0"/>
              <a:t>Tone</a:t>
            </a:r>
          </a:p>
          <a:p>
            <a:r>
              <a:rPr lang="en-AU" dirty="0" smtClean="0"/>
              <a:t>Pace</a:t>
            </a:r>
          </a:p>
          <a:p>
            <a:r>
              <a:rPr lang="en-AU" dirty="0" smtClean="0"/>
              <a:t>Gestures</a:t>
            </a:r>
          </a:p>
          <a:p>
            <a:r>
              <a:rPr lang="en-AU" dirty="0" smtClean="0"/>
              <a:t>Eye Contact</a:t>
            </a:r>
          </a:p>
          <a:p>
            <a:r>
              <a:rPr lang="en-AU" dirty="0" smtClean="0"/>
              <a:t>Posture</a:t>
            </a:r>
          </a:p>
        </p:txBody>
      </p:sp>
      <p:pic>
        <p:nvPicPr>
          <p:cNvPr id="1028" name="Picture 4" descr="http://cp91279.biography.com/1000509261001/1000509261001_1094056090001_Bio-Need-to-Know-Martin-Luther-King-Jr-S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573016"/>
            <a:ext cx="4762103" cy="267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11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Volume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3898776" cy="4916760"/>
          </a:xfrm>
        </p:spPr>
        <p:txBody>
          <a:bodyPr>
            <a:normAutofit fontScale="92500" lnSpcReduction="10000"/>
          </a:bodyPr>
          <a:lstStyle/>
          <a:p>
            <a:r>
              <a:rPr lang="en-AU" dirty="0" smtClean="0"/>
              <a:t>This one is pretty easy. Speak </a:t>
            </a:r>
            <a:r>
              <a:rPr lang="en-AU" dirty="0" smtClean="0"/>
              <a:t>loudly.</a:t>
            </a:r>
            <a:r>
              <a:rPr lang="en-AU" dirty="0" smtClean="0"/>
              <a:t/>
            </a:r>
            <a:br>
              <a:rPr lang="en-AU" dirty="0" smtClean="0"/>
            </a:br>
            <a:endParaRPr lang="en-AU" dirty="0" smtClean="0"/>
          </a:p>
          <a:p>
            <a:r>
              <a:rPr lang="en-AU" dirty="0" smtClean="0"/>
              <a:t>The louder, the better!</a:t>
            </a:r>
          </a:p>
          <a:p>
            <a:endParaRPr lang="en-AU" dirty="0"/>
          </a:p>
          <a:p>
            <a:r>
              <a:rPr lang="en-AU" dirty="0" smtClean="0"/>
              <a:t>Short of screaming, the more you project your </a:t>
            </a:r>
            <a:r>
              <a:rPr lang="en-AU" dirty="0" smtClean="0"/>
              <a:t>voice, </a:t>
            </a:r>
            <a:r>
              <a:rPr lang="en-AU" dirty="0" smtClean="0"/>
              <a:t>the better you will be at public speaking. </a:t>
            </a:r>
          </a:p>
          <a:p>
            <a:endParaRPr lang="en-AU" dirty="0"/>
          </a:p>
          <a:p>
            <a:r>
              <a:rPr lang="en-AU" dirty="0" smtClean="0"/>
              <a:t>Why? </a:t>
            </a:r>
            <a:r>
              <a:rPr lang="en-AU" dirty="0" smtClean="0"/>
              <a:t>Because it </a:t>
            </a:r>
            <a:r>
              <a:rPr lang="en-AU" dirty="0" smtClean="0"/>
              <a:t>promotes confidence, enables your audience to hear </a:t>
            </a:r>
            <a:r>
              <a:rPr lang="en-AU" dirty="0" smtClean="0"/>
              <a:t>you, </a:t>
            </a:r>
            <a:r>
              <a:rPr lang="en-AU" dirty="0" smtClean="0"/>
              <a:t>and makes you sound like you know what </a:t>
            </a:r>
            <a:r>
              <a:rPr lang="en-AU" dirty="0" smtClean="0"/>
              <a:t>you’re </a:t>
            </a:r>
            <a:r>
              <a:rPr lang="en-AU" dirty="0" smtClean="0"/>
              <a:t>talking about!</a:t>
            </a:r>
            <a:endParaRPr lang="en-AU" dirty="0"/>
          </a:p>
        </p:txBody>
      </p:sp>
      <p:pic>
        <p:nvPicPr>
          <p:cNvPr id="4" name="Picture 2" descr="https://publicrelationssydney.com.au/wp-content/uploads/2012/07/Microphone-at-conferen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2348880"/>
            <a:ext cx="4595081" cy="306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20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Pitch</a:t>
            </a:r>
            <a:endParaRPr lang="en-AU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752600"/>
            <a:ext cx="3754760" cy="4772744"/>
          </a:xfrm>
        </p:spPr>
        <p:txBody>
          <a:bodyPr>
            <a:normAutofit fontScale="85000" lnSpcReduction="10000"/>
          </a:bodyPr>
          <a:lstStyle/>
          <a:p>
            <a:r>
              <a:rPr lang="en-AU" dirty="0" smtClean="0"/>
              <a:t>Pitch is </a:t>
            </a:r>
            <a:r>
              <a:rPr lang="en-AU" dirty="0" smtClean="0"/>
              <a:t>“the </a:t>
            </a:r>
            <a:r>
              <a:rPr lang="en-AU" dirty="0" smtClean="0"/>
              <a:t>degree of highness or lowness of a </a:t>
            </a:r>
            <a:r>
              <a:rPr lang="en-AU" dirty="0" smtClean="0"/>
              <a:t>tone</a:t>
            </a:r>
            <a:r>
              <a:rPr lang="en-AU" dirty="0" smtClean="0"/>
              <a:t>.”</a:t>
            </a:r>
            <a:r>
              <a:rPr lang="en-AU" dirty="0" smtClean="0"/>
              <a:t/>
            </a:r>
            <a:br>
              <a:rPr lang="en-AU" dirty="0" smtClean="0"/>
            </a:br>
            <a:endParaRPr lang="en-AU" dirty="0" smtClean="0"/>
          </a:p>
          <a:p>
            <a:r>
              <a:rPr lang="en-AU" dirty="0" smtClean="0"/>
              <a:t>Girls often have higher </a:t>
            </a:r>
            <a:r>
              <a:rPr lang="en-AU" dirty="0" smtClean="0"/>
              <a:t>pitched </a:t>
            </a:r>
            <a:r>
              <a:rPr lang="en-AU" dirty="0" smtClean="0"/>
              <a:t>voices </a:t>
            </a:r>
            <a:r>
              <a:rPr lang="en-AU" dirty="0" smtClean="0"/>
              <a:t>than boys, </a:t>
            </a:r>
            <a:r>
              <a:rPr lang="en-AU" dirty="0"/>
              <a:t>b</a:t>
            </a:r>
            <a:r>
              <a:rPr lang="en-AU" dirty="0" smtClean="0"/>
              <a:t>ut </a:t>
            </a:r>
            <a:r>
              <a:rPr lang="en-AU" dirty="0" smtClean="0"/>
              <a:t>you should always try to vary your </a:t>
            </a:r>
            <a:r>
              <a:rPr lang="en-AU" dirty="0" smtClean="0"/>
              <a:t>pitch. </a:t>
            </a:r>
            <a:r>
              <a:rPr lang="en-AU" dirty="0" smtClean="0"/>
              <a:t/>
            </a:r>
            <a:br>
              <a:rPr lang="en-AU" dirty="0" smtClean="0"/>
            </a:br>
            <a:endParaRPr lang="en-AU" dirty="0" smtClean="0"/>
          </a:p>
          <a:p>
            <a:r>
              <a:rPr lang="en-AU" dirty="0" smtClean="0"/>
              <a:t>Why? </a:t>
            </a:r>
            <a:r>
              <a:rPr lang="en-AU" dirty="0" smtClean="0"/>
              <a:t>Because it makes your speech more interesting.</a:t>
            </a:r>
          </a:p>
          <a:p>
            <a:r>
              <a:rPr lang="en-AU" dirty="0" smtClean="0"/>
              <a:t>Say </a:t>
            </a:r>
            <a:r>
              <a:rPr lang="en-AU" dirty="0" smtClean="0"/>
              <a:t>this whole sentence in the same pitch. Sounds boring doesn’t it?</a:t>
            </a:r>
            <a:br>
              <a:rPr lang="en-AU" dirty="0" smtClean="0"/>
            </a:br>
            <a:endParaRPr lang="en-AU" dirty="0" smtClean="0"/>
          </a:p>
          <a:p>
            <a:r>
              <a:rPr lang="en-AU" dirty="0" smtClean="0"/>
              <a:t>We don’t want to bore our audience to </a:t>
            </a:r>
            <a:r>
              <a:rPr lang="en-AU" dirty="0" smtClean="0"/>
              <a:t>death, so </a:t>
            </a:r>
            <a:r>
              <a:rPr lang="en-AU" dirty="0" smtClean="0"/>
              <a:t>change your </a:t>
            </a:r>
            <a:r>
              <a:rPr lang="en-AU" dirty="0" smtClean="0"/>
              <a:t>pitch</a:t>
            </a:r>
            <a:r>
              <a:rPr lang="en-AU" dirty="0"/>
              <a:t>!</a:t>
            </a:r>
            <a:endParaRPr lang="en-AU" dirty="0"/>
          </a:p>
        </p:txBody>
      </p:sp>
      <p:pic>
        <p:nvPicPr>
          <p:cNvPr id="3074" name="Picture 2" descr="https://drsaraheaton.files.wordpress.com/2010/11/istock-scared-turt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12776"/>
            <a:ext cx="4275771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97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Pace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41" y="1524319"/>
            <a:ext cx="7620000" cy="3200826"/>
          </a:xfrm>
        </p:spPr>
        <p:txBody>
          <a:bodyPr/>
          <a:lstStyle/>
          <a:p>
            <a:r>
              <a:rPr lang="en-AU" dirty="0" smtClean="0"/>
              <a:t>Pace is how fast you talk. </a:t>
            </a:r>
            <a:r>
              <a:rPr lang="en-AU" dirty="0" smtClean="0"/>
              <a:t>You need to find a good balance between super fast and turtle-slow. </a:t>
            </a:r>
            <a:endParaRPr lang="en-AU" dirty="0" smtClean="0"/>
          </a:p>
          <a:p>
            <a:endParaRPr lang="en-AU" dirty="0"/>
          </a:p>
          <a:p>
            <a:r>
              <a:rPr lang="en-AU" dirty="0" smtClean="0"/>
              <a:t>When public speaking, </a:t>
            </a:r>
            <a:r>
              <a:rPr lang="en-AU" dirty="0" smtClean="0"/>
              <a:t>it </a:t>
            </a:r>
            <a:r>
              <a:rPr lang="en-AU" dirty="0" smtClean="0"/>
              <a:t>is often best to </a:t>
            </a:r>
            <a:r>
              <a:rPr lang="en-AU" u="sng" dirty="0" smtClean="0"/>
              <a:t>vary</a:t>
            </a:r>
            <a:r>
              <a:rPr lang="en-AU" dirty="0" smtClean="0"/>
              <a:t> your pace. Slow down for </a:t>
            </a:r>
            <a:r>
              <a:rPr lang="en-AU" dirty="0" smtClean="0"/>
              <a:t>really…important…bits…that…you…want… to…emphasise</a:t>
            </a:r>
            <a:r>
              <a:rPr lang="en-AU" dirty="0" smtClean="0"/>
              <a:t>!</a:t>
            </a:r>
            <a:br>
              <a:rPr lang="en-AU" dirty="0" smtClean="0"/>
            </a:br>
            <a:endParaRPr lang="en-AU" dirty="0" smtClean="0"/>
          </a:p>
          <a:p>
            <a:r>
              <a:rPr lang="en-AU" dirty="0" smtClean="0"/>
              <a:t>You may like to speed up at parts that are less important.</a:t>
            </a:r>
            <a:endParaRPr lang="en-AU" dirty="0"/>
          </a:p>
        </p:txBody>
      </p:sp>
      <p:pic>
        <p:nvPicPr>
          <p:cNvPr id="5122" name="Picture 2" descr="http://thumbs.dreamstime.com/z/tortoise-hare-2701918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83"/>
          <a:stretch/>
        </p:blipFill>
        <p:spPr bwMode="auto">
          <a:xfrm>
            <a:off x="2699792" y="4653136"/>
            <a:ext cx="3068340" cy="204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00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Tone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7824" y="1752600"/>
            <a:ext cx="5544616" cy="4700736"/>
          </a:xfrm>
        </p:spPr>
        <p:txBody>
          <a:bodyPr>
            <a:normAutofit fontScale="92500" lnSpcReduction="20000"/>
          </a:bodyPr>
          <a:lstStyle/>
          <a:p>
            <a:r>
              <a:rPr lang="en-AU" dirty="0" smtClean="0"/>
              <a:t>Tone is a combination of </a:t>
            </a:r>
            <a:r>
              <a:rPr lang="en-AU" dirty="0" smtClean="0"/>
              <a:t>things; your </a:t>
            </a:r>
            <a:r>
              <a:rPr lang="en-AU" dirty="0" smtClean="0"/>
              <a:t>pitch, </a:t>
            </a:r>
            <a:r>
              <a:rPr lang="en-AU" dirty="0" smtClean="0"/>
              <a:t>pace, </a:t>
            </a:r>
            <a:r>
              <a:rPr lang="en-AU" dirty="0" smtClean="0"/>
              <a:t>and volume all contribute to </a:t>
            </a:r>
            <a:r>
              <a:rPr lang="en-AU" dirty="0" smtClean="0"/>
              <a:t>your tone. 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Think about your tone in two ways. Are you trying to be formal (e.g. </a:t>
            </a:r>
            <a:r>
              <a:rPr lang="en-AU" dirty="0" smtClean="0"/>
              <a:t>at </a:t>
            </a:r>
            <a:r>
              <a:rPr lang="en-AU" dirty="0" smtClean="0"/>
              <a:t>a </a:t>
            </a:r>
            <a:r>
              <a:rPr lang="en-AU" dirty="0" smtClean="0"/>
              <a:t>wedding or on </a:t>
            </a:r>
            <a:r>
              <a:rPr lang="en-AU" dirty="0" smtClean="0"/>
              <a:t>school assembly) or informal (talking to friends, chatting on </a:t>
            </a:r>
            <a:r>
              <a:rPr lang="en-AU" dirty="0"/>
              <a:t>F</a:t>
            </a:r>
            <a:r>
              <a:rPr lang="en-AU" dirty="0" smtClean="0"/>
              <a:t>acebook).</a:t>
            </a:r>
            <a:br>
              <a:rPr lang="en-AU" dirty="0" smtClean="0"/>
            </a:br>
            <a:endParaRPr lang="en-AU" dirty="0" smtClean="0"/>
          </a:p>
          <a:p>
            <a:r>
              <a:rPr lang="en-AU" dirty="0" smtClean="0"/>
              <a:t>For school speeches you will </a:t>
            </a:r>
            <a:r>
              <a:rPr lang="en-AU" dirty="0" smtClean="0"/>
              <a:t>mostly want </a:t>
            </a:r>
            <a:r>
              <a:rPr lang="en-AU" dirty="0" smtClean="0"/>
              <a:t>to sound formal – but not like a robot</a:t>
            </a:r>
            <a:r>
              <a:rPr lang="en-AU" dirty="0" smtClean="0"/>
              <a:t>! Formal doesn’t mean you always have to be entirely serious, but it means that you’re using the appropriate language, pace, posture, etc. for your topic and setting.</a:t>
            </a:r>
            <a:r>
              <a:rPr lang="en-AU" dirty="0" smtClean="0"/>
              <a:t/>
            </a:r>
            <a:br>
              <a:rPr lang="en-AU" dirty="0" smtClean="0"/>
            </a:br>
            <a:endParaRPr lang="en-AU" dirty="0" smtClean="0"/>
          </a:p>
          <a:p>
            <a:r>
              <a:rPr lang="en-AU" dirty="0" smtClean="0"/>
              <a:t>Try to practice with different degrees of formality to strike the perfect balance.</a:t>
            </a:r>
            <a:endParaRPr lang="en-AU" dirty="0"/>
          </a:p>
        </p:txBody>
      </p:sp>
      <p:pic>
        <p:nvPicPr>
          <p:cNvPr id="4098" name="Picture 2" descr="http://i.istockimg.com/file_thumbview_approve/23537400/3/stock-photo-23537400-robot-says-into-the-microph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13" y="2204864"/>
            <a:ext cx="3096344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73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Gestures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7620000" cy="4373563"/>
          </a:xfrm>
        </p:spPr>
        <p:txBody>
          <a:bodyPr/>
          <a:lstStyle/>
          <a:p>
            <a:r>
              <a:rPr lang="en-AU" dirty="0" smtClean="0"/>
              <a:t>Don’t stand like a robot</a:t>
            </a:r>
            <a:r>
              <a:rPr lang="en-AU" dirty="0" smtClean="0"/>
              <a:t>! </a:t>
            </a:r>
            <a:endParaRPr lang="en-AU" dirty="0" smtClean="0"/>
          </a:p>
          <a:p>
            <a:endParaRPr lang="en-AU" dirty="0"/>
          </a:p>
          <a:p>
            <a:r>
              <a:rPr lang="en-AU" dirty="0" smtClean="0"/>
              <a:t>Use your </a:t>
            </a:r>
            <a:r>
              <a:rPr lang="en-AU" dirty="0" smtClean="0"/>
              <a:t>arms and hands </a:t>
            </a:r>
            <a:r>
              <a:rPr lang="en-AU" dirty="0" smtClean="0"/>
              <a:t>to emphasise points and draw in your audience.</a:t>
            </a:r>
            <a:br>
              <a:rPr lang="en-AU" dirty="0" smtClean="0"/>
            </a:br>
            <a:endParaRPr lang="en-AU" dirty="0" smtClean="0"/>
          </a:p>
          <a:p>
            <a:r>
              <a:rPr lang="en-AU" dirty="0" smtClean="0"/>
              <a:t>It makes you look less nervous and it will make you </a:t>
            </a:r>
            <a:r>
              <a:rPr lang="en-AU" u="sng" dirty="0" smtClean="0"/>
              <a:t>feel</a:t>
            </a:r>
            <a:r>
              <a:rPr lang="en-AU" dirty="0" smtClean="0"/>
              <a:t> less nervous!</a:t>
            </a:r>
            <a:endParaRPr lang="en-AU" dirty="0"/>
          </a:p>
        </p:txBody>
      </p:sp>
      <p:pic>
        <p:nvPicPr>
          <p:cNvPr id="6146" name="Picture 2" descr="http://fc01.deviantart.net/fs70/f/2012/011/f/1/robot_edited_by_spacepirate11-d4m0h4v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969060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30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946" y="0"/>
            <a:ext cx="5791200" cy="792088"/>
          </a:xfrm>
        </p:spPr>
        <p:txBody>
          <a:bodyPr/>
          <a:lstStyle/>
          <a:p>
            <a:r>
              <a:rPr lang="en-AU" dirty="0" smtClean="0"/>
              <a:t>Eye Contact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946" y="692696"/>
            <a:ext cx="8485534" cy="4373563"/>
          </a:xfrm>
        </p:spPr>
        <p:txBody>
          <a:bodyPr>
            <a:normAutofit/>
          </a:bodyPr>
          <a:lstStyle/>
          <a:p>
            <a:r>
              <a:rPr lang="en-AU" sz="1800" dirty="0" smtClean="0"/>
              <a:t>With everything </a:t>
            </a:r>
            <a:r>
              <a:rPr lang="en-AU" sz="1800" dirty="0" smtClean="0"/>
              <a:t>else, </a:t>
            </a:r>
            <a:r>
              <a:rPr lang="en-AU" sz="1800" dirty="0" smtClean="0"/>
              <a:t>the key to eye contact is that sweet spot between glaring at your paper the entire speech, and staring right into the souls of your audience.</a:t>
            </a:r>
          </a:p>
          <a:p>
            <a:endParaRPr lang="en-AU" sz="1800" dirty="0"/>
          </a:p>
          <a:p>
            <a:r>
              <a:rPr lang="en-AU" sz="1800" dirty="0" smtClean="0"/>
              <a:t>Try to look up and engage your audience every few sentences. This makes them pay more attention </a:t>
            </a:r>
            <a:r>
              <a:rPr lang="en-AU" sz="1800" dirty="0" smtClean="0"/>
              <a:t>and feel included. You really have to be familiar with your speech to </a:t>
            </a:r>
            <a:r>
              <a:rPr lang="en-AU" sz="1800" dirty="0" smtClean="0"/>
              <a:t>be able to make eye contact. </a:t>
            </a:r>
            <a:r>
              <a:rPr lang="en-AU" sz="1800" dirty="0" smtClean="0"/>
              <a:t>Look </a:t>
            </a:r>
            <a:r>
              <a:rPr lang="en-AU" sz="1800" dirty="0" smtClean="0"/>
              <a:t>at different areas of the </a:t>
            </a:r>
            <a:r>
              <a:rPr lang="en-AU" sz="1800" dirty="0" smtClean="0"/>
              <a:t>room</a:t>
            </a:r>
            <a:r>
              <a:rPr lang="en-AU" sz="1800" dirty="0" smtClean="0"/>
              <a:t>, don’t just stare at one spot!</a:t>
            </a:r>
            <a:endParaRPr lang="en-AU" sz="1800" dirty="0" smtClean="0"/>
          </a:p>
          <a:p>
            <a:endParaRPr lang="en-AU" sz="1800" dirty="0"/>
          </a:p>
          <a:p>
            <a:r>
              <a:rPr lang="en-AU" sz="1800" dirty="0" smtClean="0"/>
              <a:t>TIP: </a:t>
            </a:r>
            <a:r>
              <a:rPr lang="en-AU" sz="1800" dirty="0" smtClean="0"/>
              <a:t>You </a:t>
            </a:r>
            <a:r>
              <a:rPr lang="en-AU" sz="1800" dirty="0" smtClean="0"/>
              <a:t>don’t have to ACTUALLY look into people’s </a:t>
            </a:r>
            <a:r>
              <a:rPr lang="en-AU" sz="1800" dirty="0" smtClean="0"/>
              <a:t>eye’s, you </a:t>
            </a:r>
            <a:r>
              <a:rPr lang="en-AU" sz="1800" dirty="0" smtClean="0"/>
              <a:t>can look past them </a:t>
            </a:r>
            <a:r>
              <a:rPr lang="en-AU" sz="1800" dirty="0" smtClean="0">
                <a:sym typeface="Wingdings" panose="05000000000000000000" pitchFamily="2" charset="2"/>
              </a:rPr>
              <a:t> </a:t>
            </a:r>
            <a:r>
              <a:rPr lang="en-AU" sz="1800" dirty="0" smtClean="0">
                <a:sym typeface="Wingdings" panose="05000000000000000000" pitchFamily="2" charset="2"/>
              </a:rPr>
              <a:t>Looking just over the tops of their heads at the back wall is often a good tip.</a:t>
            </a:r>
            <a:endParaRPr lang="en-AU" sz="1800" dirty="0"/>
          </a:p>
        </p:txBody>
      </p:sp>
      <p:pic>
        <p:nvPicPr>
          <p:cNvPr id="7170" name="Picture 2" descr="http://iscreamsundae.com/wp-content/uploads/2015/01/goodeyecontac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584723"/>
            <a:ext cx="47625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00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1088</TotalTime>
  <Words>318</Words>
  <Application>Microsoft Office PowerPoint</Application>
  <PresentationFormat>On-screen Show (4:3)</PresentationFormat>
  <Paragraphs>50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Arial Black</vt:lpstr>
      <vt:lpstr>Wingdings</vt:lpstr>
      <vt:lpstr>Essential</vt:lpstr>
      <vt:lpstr>Public Speaking</vt:lpstr>
      <vt:lpstr>PowerPoint Presentation</vt:lpstr>
      <vt:lpstr>What to focus on</vt:lpstr>
      <vt:lpstr>Volume</vt:lpstr>
      <vt:lpstr>Pitch</vt:lpstr>
      <vt:lpstr>Pace</vt:lpstr>
      <vt:lpstr>Tone</vt:lpstr>
      <vt:lpstr>Gestures</vt:lpstr>
      <vt:lpstr>Eye Contact</vt:lpstr>
      <vt:lpstr>Posture</vt:lpstr>
    </vt:vector>
  </TitlesOfParts>
  <Company>Queensland Government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BATES, Christopher</dc:creator>
  <cp:lastModifiedBy>Mrs M Caesar</cp:lastModifiedBy>
  <cp:revision>12</cp:revision>
  <dcterms:created xsi:type="dcterms:W3CDTF">2015-05-26T05:15:00Z</dcterms:created>
  <dcterms:modified xsi:type="dcterms:W3CDTF">2015-08-04T04:51:14Z</dcterms:modified>
</cp:coreProperties>
</file>